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anva Sans Bold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FB938445-2666-FB74-4AB3-E64BD09216E8}"/>
              </a:ext>
            </a:extLst>
          </p:cNvPr>
          <p:cNvGrpSpPr/>
          <p:nvPr/>
        </p:nvGrpSpPr>
        <p:grpSpPr>
          <a:xfrm>
            <a:off x="6377280" y="9665502"/>
            <a:ext cx="5533440" cy="602448"/>
            <a:chOff x="6377280" y="9665502"/>
            <a:chExt cx="5533440" cy="602448"/>
          </a:xfrm>
        </p:grpSpPr>
        <p:sp>
          <p:nvSpPr>
            <p:cNvPr id="17" name="Freeform 17"/>
            <p:cNvSpPr/>
            <p:nvPr/>
          </p:nvSpPr>
          <p:spPr>
            <a:xfrm>
              <a:off x="6377280" y="9715500"/>
              <a:ext cx="5533440" cy="476250"/>
            </a:xfrm>
            <a:custGeom>
              <a:avLst/>
              <a:gdLst/>
              <a:ahLst/>
              <a:cxnLst/>
              <a:rect l="l" t="t" r="r" b="b"/>
              <a:pathLst>
                <a:path w="1457367" h="143783">
                  <a:moveTo>
                    <a:pt x="41973" y="0"/>
                  </a:moveTo>
                  <a:lnTo>
                    <a:pt x="1415394" y="0"/>
                  </a:lnTo>
                  <a:cubicBezTo>
                    <a:pt x="1426526" y="0"/>
                    <a:pt x="1437202" y="4422"/>
                    <a:pt x="1445073" y="12294"/>
                  </a:cubicBezTo>
                  <a:cubicBezTo>
                    <a:pt x="1452945" y="20165"/>
                    <a:pt x="1457367" y="30841"/>
                    <a:pt x="1457367" y="41973"/>
                  </a:cubicBezTo>
                  <a:lnTo>
                    <a:pt x="1457367" y="101810"/>
                  </a:lnTo>
                  <a:cubicBezTo>
                    <a:pt x="1457367" y="124991"/>
                    <a:pt x="1438575" y="143783"/>
                    <a:pt x="1415394" y="143783"/>
                  </a:cubicBezTo>
                  <a:lnTo>
                    <a:pt x="41973" y="143783"/>
                  </a:lnTo>
                  <a:cubicBezTo>
                    <a:pt x="18792" y="143783"/>
                    <a:pt x="0" y="124991"/>
                    <a:pt x="0" y="101810"/>
                  </a:cubicBezTo>
                  <a:lnTo>
                    <a:pt x="0" y="41973"/>
                  </a:lnTo>
                  <a:cubicBezTo>
                    <a:pt x="0" y="18792"/>
                    <a:pt x="18792" y="0"/>
                    <a:pt x="4197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CA912E"/>
              </a:solidFill>
              <a:prstDash val="solid"/>
              <a:round/>
            </a:ln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377280" y="9665502"/>
              <a:ext cx="5533440" cy="602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799"/>
                </a:lnSpc>
              </a:pPr>
              <a:r>
                <a:rPr lang="en-US" sz="1999" b="1" dirty="0">
                  <a:solidFill>
                    <a:srgbClr val="CA912E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Conference Registration No: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Canva Sans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template</dc:title>
  <cp:lastModifiedBy>Prachi Jobanputra</cp:lastModifiedBy>
  <cp:revision>3</cp:revision>
  <dcterms:created xsi:type="dcterms:W3CDTF">2006-08-16T00:00:00Z</dcterms:created>
  <dcterms:modified xsi:type="dcterms:W3CDTF">2026-09-22T08:22:00Z</dcterms:modified>
  <dc:identifier>DAHVnlimgks</dc:identifier>
</cp:coreProperties>
</file>